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76" r:id="rId2"/>
    <p:sldId id="259" r:id="rId3"/>
    <p:sldId id="293" r:id="rId4"/>
    <p:sldId id="294" r:id="rId5"/>
    <p:sldId id="295" r:id="rId6"/>
    <p:sldId id="296" r:id="rId7"/>
    <p:sldId id="303" r:id="rId8"/>
    <p:sldId id="300" r:id="rId9"/>
    <p:sldId id="273" r:id="rId10"/>
  </p:sldIdLst>
  <p:sldSz cx="9144000" cy="6858000" type="screen4x3"/>
  <p:notesSz cx="9926638" cy="1435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618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orient="horz" pos="3771" userDrawn="1">
          <p15:clr>
            <a:srgbClr val="A4A3A4"/>
          </p15:clr>
        </p15:guide>
        <p15:guide id="6" orient="horz" pos="867" userDrawn="1">
          <p15:clr>
            <a:srgbClr val="A4A3A4"/>
          </p15:clr>
        </p15:guide>
        <p15:guide id="7" orient="horz" pos="391" userDrawn="1">
          <p15:clr>
            <a:srgbClr val="A4A3A4"/>
          </p15:clr>
        </p15:guide>
        <p15:guide id="8" pos="4836" userDrawn="1">
          <p15:clr>
            <a:srgbClr val="A4A3A4"/>
          </p15:clr>
        </p15:guide>
        <p15:guide id="9" pos="1213" userDrawn="1">
          <p15:clr>
            <a:srgbClr val="A4A3A4"/>
          </p15:clr>
        </p15:guide>
        <p15:guide id="10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9F1C"/>
    <a:srgbClr val="185393"/>
    <a:srgbClr val="FF0000"/>
    <a:srgbClr val="EEAF22"/>
    <a:srgbClr val="EEB503"/>
    <a:srgbClr val="FF36C2"/>
    <a:srgbClr val="000000"/>
    <a:srgbClr val="2D75B6"/>
    <a:srgbClr val="1F3864"/>
    <a:srgbClr val="2F7B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48"/>
    <p:restoredTop sz="94586"/>
  </p:normalViewPr>
  <p:slideViewPr>
    <p:cSldViewPr snapToGrid="0" snapToObjects="1" showGuides="1">
      <p:cViewPr varScale="1">
        <p:scale>
          <a:sx n="109" d="100"/>
          <a:sy n="109" d="100"/>
        </p:scale>
        <p:origin x="2070" y="102"/>
      </p:cViewPr>
      <p:guideLst>
        <p:guide orient="horz" pos="3703"/>
        <p:guide pos="2880"/>
        <p:guide pos="618"/>
        <p:guide orient="horz" pos="4088"/>
        <p:guide orient="horz" pos="3771"/>
        <p:guide orient="horz" pos="867"/>
        <p:guide orient="horz" pos="391"/>
        <p:guide pos="4836"/>
        <p:guide pos="1213"/>
        <p:guide orient="horz" pos="12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1D619E39-D9A3-4649-B6CF-CB5723524C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720282"/>
          </a:xfrm>
          <a:prstGeom prst="rect">
            <a:avLst/>
          </a:prstGeom>
        </p:spPr>
        <p:txBody>
          <a:bodyPr vert="horz" lIns="138741" tIns="69370" rIns="138741" bIns="69370" rtlCol="0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C76D3C3-F982-1649-B6F5-E1D5FF8F02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720282"/>
          </a:xfrm>
          <a:prstGeom prst="rect">
            <a:avLst/>
          </a:prstGeom>
        </p:spPr>
        <p:txBody>
          <a:bodyPr vert="horz" lIns="138741" tIns="69370" rIns="138741" bIns="69370" rtlCol="0"/>
          <a:lstStyle>
            <a:lvl1pPr algn="r">
              <a:defRPr sz="1700"/>
            </a:lvl1pPr>
          </a:lstStyle>
          <a:p>
            <a:fld id="{F0DAD0E7-F3FC-5F4D-8A4A-567CB65842FA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7695E78-9BCB-E645-BC9C-0774F5687A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13635485"/>
            <a:ext cx="4301543" cy="720280"/>
          </a:xfrm>
          <a:prstGeom prst="rect">
            <a:avLst/>
          </a:prstGeom>
        </p:spPr>
        <p:txBody>
          <a:bodyPr vert="horz" lIns="138741" tIns="69370" rIns="138741" bIns="69370" rtlCol="0" anchor="b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7497767-DF72-A845-9E11-A7D5143FD6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799" y="13635485"/>
            <a:ext cx="4301543" cy="720280"/>
          </a:xfrm>
          <a:prstGeom prst="rect">
            <a:avLst/>
          </a:prstGeom>
        </p:spPr>
        <p:txBody>
          <a:bodyPr vert="horz" lIns="138741" tIns="69370" rIns="138741" bIns="69370" rtlCol="0" anchor="b"/>
          <a:lstStyle>
            <a:lvl1pPr algn="r">
              <a:defRPr sz="1700"/>
            </a:lvl1pPr>
          </a:lstStyle>
          <a:p>
            <a:fld id="{BCD8E37E-8952-0944-A831-761EA30DB52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6362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720282"/>
          </a:xfrm>
          <a:prstGeom prst="rect">
            <a:avLst/>
          </a:prstGeom>
        </p:spPr>
        <p:txBody>
          <a:bodyPr vert="horz" lIns="138741" tIns="69370" rIns="138741" bIns="69370" rtlCol="0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720282"/>
          </a:xfrm>
          <a:prstGeom prst="rect">
            <a:avLst/>
          </a:prstGeom>
        </p:spPr>
        <p:txBody>
          <a:bodyPr vert="horz" lIns="138741" tIns="69370" rIns="138741" bIns="69370" rtlCol="0"/>
          <a:lstStyle>
            <a:lvl1pPr algn="r">
              <a:defRPr sz="1700"/>
            </a:lvl1pPr>
          </a:lstStyle>
          <a:p>
            <a:fld id="{60332A61-27F6-7F4E-8EA9-0C0A6ED429E0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731963" y="1792288"/>
            <a:ext cx="6462712" cy="4846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741" tIns="69370" rIns="138741" bIns="6937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665" y="6908712"/>
            <a:ext cx="7941310" cy="5652582"/>
          </a:xfrm>
          <a:prstGeom prst="rect">
            <a:avLst/>
          </a:prstGeom>
        </p:spPr>
        <p:txBody>
          <a:bodyPr vert="horz" lIns="138741" tIns="69370" rIns="138741" bIns="6937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13635485"/>
            <a:ext cx="4301543" cy="720280"/>
          </a:xfrm>
          <a:prstGeom prst="rect">
            <a:avLst/>
          </a:prstGeom>
        </p:spPr>
        <p:txBody>
          <a:bodyPr vert="horz" lIns="138741" tIns="69370" rIns="138741" bIns="69370" rtlCol="0" anchor="b"/>
          <a:lstStyle>
            <a:lvl1pPr algn="l">
              <a:defRPr sz="17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2799" y="13635485"/>
            <a:ext cx="4301543" cy="720280"/>
          </a:xfrm>
          <a:prstGeom prst="rect">
            <a:avLst/>
          </a:prstGeom>
        </p:spPr>
        <p:txBody>
          <a:bodyPr vert="horz" lIns="138741" tIns="69370" rIns="138741" bIns="69370" rtlCol="0" anchor="b"/>
          <a:lstStyle>
            <a:lvl1pPr algn="r">
              <a:defRPr sz="1700"/>
            </a:lvl1pPr>
          </a:lstStyle>
          <a:p>
            <a:fld id="{8769B54C-BE46-8A42-BD51-A987FF80B0F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1250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24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7395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095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30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324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90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7232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80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0286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179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8947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A95D1-0895-6E47-98FC-AEC6E611A687}" type="datetimeFigureOut">
              <a:rPr lang="it-IT" smtClean="0"/>
              <a:pPr/>
              <a:t>22/03/2022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AA969-8F83-634C-9FAF-D3FC0A6A7C74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2F19565B-5B98-3540-A3CE-3D5C86F0A88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6089096"/>
            <a:ext cx="688647" cy="68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8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-134162" y="0"/>
            <a:ext cx="9144001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5058087" y="2561337"/>
            <a:ext cx="3655061" cy="1370233"/>
          </a:xfrm>
        </p:spPr>
        <p:txBody>
          <a:bodyPr>
            <a:noAutofit/>
          </a:bodyPr>
          <a:lstStyle/>
          <a:p>
            <a:r>
              <a:rPr lang="it-IT" sz="3200" b="1" dirty="0">
                <a:solidFill>
                  <a:srgbClr val="296AA3"/>
                </a:solidFill>
                <a:latin typeface="Arial Narrow" panose="020B0604020202020204" pitchFamily="34" charset="0"/>
                <a:ea typeface="Bebas" charset="0"/>
                <a:cs typeface="Arial Narrow" panose="020B0604020202020204" pitchFamily="34" charset="0"/>
              </a:rPr>
              <a:t>Progetto Foody </a:t>
            </a:r>
            <a:r>
              <a:rPr lang="it-IT" sz="3200" b="1" dirty="0" smtClean="0">
                <a:solidFill>
                  <a:srgbClr val="296AA3"/>
                </a:solidFill>
                <a:latin typeface="Arial Narrow" panose="020B0604020202020204" pitchFamily="34" charset="0"/>
                <a:ea typeface="Bebas" charset="0"/>
                <a:cs typeface="Arial Narrow" panose="020B0604020202020204" pitchFamily="34" charset="0"/>
              </a:rPr>
              <a:t>2025</a:t>
            </a:r>
            <a:endParaRPr lang="it-IT" sz="3200" b="1" dirty="0">
              <a:solidFill>
                <a:srgbClr val="296AA3"/>
              </a:solidFill>
              <a:latin typeface="Arial Narrow" panose="020B0604020202020204" pitchFamily="34" charset="0"/>
              <a:ea typeface="Bebas" charset="0"/>
              <a:cs typeface="Arial Narrow" panose="020B060402020202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6" b="26976"/>
          <a:stretch/>
        </p:blipFill>
        <p:spPr>
          <a:xfrm>
            <a:off x="-134162" y="1327858"/>
            <a:ext cx="6382140" cy="5530142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49" y="288757"/>
            <a:ext cx="1249061" cy="36222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8087" y="1407598"/>
            <a:ext cx="2619063" cy="917595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5"/>
          <a:srcRect t="9379" r="4262" b="81438"/>
          <a:stretch/>
        </p:blipFill>
        <p:spPr>
          <a:xfrm>
            <a:off x="4292073" y="-13580"/>
            <a:ext cx="4851927" cy="63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14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B93C6F98-25B2-6745-9800-4033EB83D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226" y="3429000"/>
            <a:ext cx="1040728" cy="453513"/>
          </a:xfrm>
          <a:prstGeom prst="rect">
            <a:avLst/>
          </a:prstGeom>
        </p:spPr>
      </p:pic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8" y="377672"/>
            <a:ext cx="2207568" cy="305520"/>
          </a:xfrm>
          <a:prstGeom prst="rect">
            <a:avLst/>
          </a:prstGeom>
          <a:solidFill>
            <a:srgbClr val="18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9" y="365125"/>
            <a:ext cx="1896672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Anno 2016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FE49517C-A7BE-824E-BB96-793042CB9626}"/>
              </a:ext>
            </a:extLst>
          </p:cNvPr>
          <p:cNvSpPr/>
          <p:nvPr/>
        </p:nvSpPr>
        <p:spPr>
          <a:xfrm>
            <a:off x="-1764632" y="1376363"/>
            <a:ext cx="404813" cy="5614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1911744F-E6C1-C143-AB98-C30467EDDA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26"/>
          <a:stretch/>
        </p:blipFill>
        <p:spPr>
          <a:xfrm>
            <a:off x="1" y="934969"/>
            <a:ext cx="9144000" cy="59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80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9248809-C57A-6345-8573-78E7E49C0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EAFDB304-4EAE-6F46-9E23-5848E831A0CB}"/>
              </a:ext>
            </a:extLst>
          </p:cNvPr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94B698C4-413D-5C45-B204-815D68DB5168}"/>
              </a:ext>
            </a:extLst>
          </p:cNvPr>
          <p:cNvSpPr/>
          <p:nvPr/>
        </p:nvSpPr>
        <p:spPr>
          <a:xfrm>
            <a:off x="480768" y="377672"/>
            <a:ext cx="2207568" cy="305520"/>
          </a:xfrm>
          <a:prstGeom prst="rect">
            <a:avLst/>
          </a:prstGeom>
          <a:solidFill>
            <a:srgbClr val="18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1" name="Titolo 3">
            <a:extLst>
              <a:ext uri="{FF2B5EF4-FFF2-40B4-BE49-F238E27FC236}">
                <a16:creationId xmlns:a16="http://schemas.microsoft.com/office/drawing/2014/main" id="{AEC03875-50C9-C042-91AA-C3F543579FCD}"/>
              </a:ext>
            </a:extLst>
          </p:cNvPr>
          <p:cNvSpPr txBox="1">
            <a:spLocks/>
          </p:cNvSpPr>
          <p:nvPr/>
        </p:nvSpPr>
        <p:spPr>
          <a:xfrm>
            <a:off x="480768" y="365125"/>
            <a:ext cx="2798679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 err="1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Masterplan</a:t>
            </a:r>
            <a:endParaRPr lang="it-IT" sz="2000" dirty="0">
              <a:solidFill>
                <a:schemeClr val="bg1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872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8" y="377672"/>
            <a:ext cx="2207568" cy="305520"/>
          </a:xfrm>
          <a:prstGeom prst="rect">
            <a:avLst/>
          </a:prstGeom>
          <a:solidFill>
            <a:srgbClr val="18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8" y="365125"/>
            <a:ext cx="2798679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Anno 2022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205C21B-F185-8744-861C-3C6A4B3660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8" r="4172"/>
          <a:stretch/>
        </p:blipFill>
        <p:spPr>
          <a:xfrm>
            <a:off x="0" y="934968"/>
            <a:ext cx="9144000" cy="59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415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8" y="377672"/>
            <a:ext cx="2207568" cy="305520"/>
          </a:xfrm>
          <a:prstGeom prst="rect">
            <a:avLst/>
          </a:prstGeom>
          <a:solidFill>
            <a:srgbClr val="18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8" y="365125"/>
            <a:ext cx="2798679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Anno 2023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B004B1D-9C9D-3C46-88D6-7E5540421D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6" r="2186"/>
          <a:stretch/>
        </p:blipFill>
        <p:spPr>
          <a:xfrm>
            <a:off x="-1" y="922421"/>
            <a:ext cx="9144001" cy="593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608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7" y="377672"/>
            <a:ext cx="2697861" cy="3055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9" y="365125"/>
            <a:ext cx="2697860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Padiglione 1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F989382-EFC4-7342-A40E-76A94742C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4968"/>
            <a:ext cx="9144000" cy="594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0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rgbClr val="E59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7" y="377672"/>
            <a:ext cx="2697861" cy="305520"/>
          </a:xfrm>
          <a:prstGeom prst="rect">
            <a:avLst/>
          </a:prstGeom>
          <a:solidFill>
            <a:srgbClr val="E59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 dirty="0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9" y="365125"/>
            <a:ext cx="2500970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Piattaforma Ortofrutta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B00E4E9-F5A1-0847-8B13-ACD18CE2E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5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360949"/>
            <a:ext cx="404813" cy="56147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BC27AD-A77D-DB40-AC1F-EC30DB4A0BD5}"/>
              </a:ext>
            </a:extLst>
          </p:cNvPr>
          <p:cNvSpPr/>
          <p:nvPr/>
        </p:nvSpPr>
        <p:spPr>
          <a:xfrm>
            <a:off x="480767" y="377672"/>
            <a:ext cx="2697861" cy="3055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it-IT" sz="1351">
              <a:solidFill>
                <a:srgbClr val="2D75B6"/>
              </a:solidFill>
            </a:endParaRP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DA839C2E-3D58-2E4A-8BD5-E31F105DE4BE}"/>
              </a:ext>
            </a:extLst>
          </p:cNvPr>
          <p:cNvSpPr txBox="1">
            <a:spLocks/>
          </p:cNvSpPr>
          <p:nvPr/>
        </p:nvSpPr>
        <p:spPr>
          <a:xfrm>
            <a:off x="480769" y="365125"/>
            <a:ext cx="2500970" cy="55729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rPr>
              <a:t>Piattaforma Alimentare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DDD687B-02C9-4D49-83AA-ECD21752D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2421"/>
            <a:ext cx="9144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064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>
            <a:extLst>
              <a:ext uri="{FF2B5EF4-FFF2-40B4-BE49-F238E27FC236}">
                <a16:creationId xmlns:a16="http://schemas.microsoft.com/office/drawing/2014/main" id="{75396114-DC52-024D-965D-83DC90F3BD93}"/>
              </a:ext>
            </a:extLst>
          </p:cNvPr>
          <p:cNvSpPr/>
          <p:nvPr/>
        </p:nvSpPr>
        <p:spPr>
          <a:xfrm>
            <a:off x="-1" y="0"/>
            <a:ext cx="9144001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1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6B194D3-BDA1-A243-95C9-E930E4679E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379" r="4262" b="81438"/>
          <a:stretch/>
        </p:blipFill>
        <p:spPr>
          <a:xfrm>
            <a:off x="4292073" y="-13580"/>
            <a:ext cx="4851927" cy="63429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2564296" y="2918638"/>
            <a:ext cx="4015409" cy="1547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351" b="1" baseline="30000" dirty="0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SO.GE.MI Spa</a:t>
            </a:r>
          </a:p>
          <a:p>
            <a:pPr algn="ctr"/>
            <a:r>
              <a:rPr lang="it-IT" sz="1351" baseline="30000" dirty="0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Via C. Lombroso 54, Milano</a:t>
            </a:r>
          </a:p>
          <a:p>
            <a:pPr algn="ctr"/>
            <a:r>
              <a:rPr lang="it-IT" sz="1351" baseline="30000" dirty="0" err="1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info@foodymilano.it</a:t>
            </a:r>
            <a:r>
              <a:rPr lang="it-IT" sz="1351" baseline="30000" dirty="0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 - P. IVA 03516950155</a:t>
            </a:r>
          </a:p>
          <a:p>
            <a:pPr algn="ctr"/>
            <a:endParaRPr lang="it-IT" sz="1351" baseline="30000" dirty="0">
              <a:solidFill>
                <a:srgbClr val="11509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r>
              <a:rPr lang="is-IS" sz="1351" baseline="30000" dirty="0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T.: +39 02 550051</a:t>
            </a:r>
          </a:p>
          <a:p>
            <a:pPr algn="ctr"/>
            <a:r>
              <a:rPr lang="is-IS" sz="1351" baseline="30000" dirty="0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Fax: +39 02 55005309</a:t>
            </a:r>
          </a:p>
          <a:p>
            <a:pPr algn="ctr"/>
            <a:r>
              <a:rPr lang="it-IT" sz="1351" baseline="30000" dirty="0" err="1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servizioclienti@foodymilano.it</a:t>
            </a:r>
            <a:endParaRPr lang="it-IT" sz="1351" baseline="30000" dirty="0">
              <a:solidFill>
                <a:srgbClr val="11509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r>
              <a:rPr lang="it-IT" sz="1351" baseline="30000" dirty="0" err="1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protocollo.foodymilano@pec.it</a:t>
            </a:r>
            <a:endParaRPr lang="it-IT" sz="1351" baseline="30000" dirty="0">
              <a:solidFill>
                <a:srgbClr val="11509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endParaRPr lang="it-IT" sz="1351" baseline="30000" dirty="0">
              <a:solidFill>
                <a:srgbClr val="115091"/>
              </a:solidFill>
              <a:latin typeface="Arial Narrow" charset="0"/>
              <a:ea typeface="Arial Narrow" charset="0"/>
              <a:cs typeface="Arial Narrow" charset="0"/>
            </a:endParaRPr>
          </a:p>
          <a:p>
            <a:pPr algn="ctr"/>
            <a:r>
              <a:rPr lang="it-IT" sz="1351" baseline="30000" dirty="0" err="1">
                <a:solidFill>
                  <a:srgbClr val="115091"/>
                </a:solidFill>
                <a:latin typeface="Arial Narrow" charset="0"/>
                <a:ea typeface="Arial Narrow" charset="0"/>
                <a:cs typeface="Arial Narrow" charset="0"/>
              </a:rPr>
              <a:t>www.foodymilano.it</a:t>
            </a:r>
            <a:endParaRPr lang="it-IT" sz="1351" dirty="0">
              <a:latin typeface="Arial Narrow" charset="0"/>
              <a:ea typeface="Arial Narrow" charset="0"/>
              <a:cs typeface="Arial Narrow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491" y="5342704"/>
            <a:ext cx="1075019" cy="31175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3553BFD-C3E3-7644-A3C9-1162BC90A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6969" y="1193850"/>
            <a:ext cx="2911576" cy="1332047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534A59-5B04-FB48-8ED9-7A08333306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9" y="5080075"/>
            <a:ext cx="1016661" cy="1596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632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2672</TotalTime>
  <Words>46</Words>
  <Application>Microsoft Office PowerPoint</Application>
  <PresentationFormat>Presentazione su schermo (4:3)</PresentationFormat>
  <Paragraphs>18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Bebas</vt:lpstr>
      <vt:lpstr>Calibri</vt:lpstr>
      <vt:lpstr>Calibri Light</vt:lpstr>
      <vt:lpstr>Tema di Office</vt:lpstr>
      <vt:lpstr>Progetto Foody 2025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Valeria Raddato</cp:lastModifiedBy>
  <cp:revision>215</cp:revision>
  <cp:lastPrinted>2022-03-10T09:50:31Z</cp:lastPrinted>
  <dcterms:created xsi:type="dcterms:W3CDTF">2021-03-09T11:27:41Z</dcterms:created>
  <dcterms:modified xsi:type="dcterms:W3CDTF">2022-03-22T09:31:22Z</dcterms:modified>
</cp:coreProperties>
</file>